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30"/>
  </p:notesMasterIdLst>
  <p:handoutMasterIdLst>
    <p:handoutMasterId r:id="rId31"/>
  </p:handoutMasterIdLst>
  <p:sldIdLst>
    <p:sldId id="321" r:id="rId4"/>
    <p:sldId id="330" r:id="rId5"/>
    <p:sldId id="290" r:id="rId6"/>
    <p:sldId id="2145705975" r:id="rId7"/>
    <p:sldId id="2145705983" r:id="rId8"/>
    <p:sldId id="2145705976" r:id="rId9"/>
    <p:sldId id="2145705977" r:id="rId10"/>
    <p:sldId id="2145705978" r:id="rId11"/>
    <p:sldId id="2145705980" r:id="rId12"/>
    <p:sldId id="2145705981" r:id="rId13"/>
    <p:sldId id="2145705982" r:id="rId14"/>
    <p:sldId id="2145705979" r:id="rId15"/>
    <p:sldId id="2145705984" r:id="rId16"/>
    <p:sldId id="2145705985" r:id="rId17"/>
    <p:sldId id="2145705986" r:id="rId18"/>
    <p:sldId id="2145705987" r:id="rId19"/>
    <p:sldId id="2145705988" r:id="rId20"/>
    <p:sldId id="2145705989" r:id="rId21"/>
    <p:sldId id="2145705990" r:id="rId22"/>
    <p:sldId id="2145705991" r:id="rId23"/>
    <p:sldId id="2145705992" r:id="rId24"/>
    <p:sldId id="2145705993" r:id="rId25"/>
    <p:sldId id="2145705994" r:id="rId26"/>
    <p:sldId id="2145705995" r:id="rId27"/>
    <p:sldId id="2145705974" r:id="rId28"/>
    <p:sldId id="2145705823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0"/>
            <p14:sldId id="290"/>
            <p14:sldId id="2145705975"/>
            <p14:sldId id="2145705983"/>
            <p14:sldId id="2145705976"/>
            <p14:sldId id="2145705977"/>
            <p14:sldId id="2145705978"/>
            <p14:sldId id="2145705980"/>
            <p14:sldId id="2145705981"/>
            <p14:sldId id="2145705982"/>
            <p14:sldId id="2145705979"/>
            <p14:sldId id="2145705984"/>
            <p14:sldId id="2145705985"/>
            <p14:sldId id="2145705986"/>
            <p14:sldId id="2145705987"/>
            <p14:sldId id="2145705988"/>
            <p14:sldId id="2145705989"/>
            <p14:sldId id="2145705990"/>
            <p14:sldId id="2145705991"/>
            <p14:sldId id="2145705992"/>
            <p14:sldId id="2145705993"/>
            <p14:sldId id="2145705994"/>
            <p14:sldId id="2145705995"/>
            <p14:sldId id="2145705974"/>
            <p14:sldId id="2145705823"/>
          </p14:sldIdLst>
        </p14:section>
        <p14:section name="How-to guides" id="{940A1398-85E1-49ED-8D6E-5B86E8378269}">
          <p14:sldIdLst/>
        </p14:section>
        <p14:section name="Style guide" id="{469652BB-A032-4484-908B-5AD5FE899E0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187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58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25.08.2025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356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.emf"/><Relationship Id="rId10" Type="http://schemas.openxmlformats.org/officeDocument/2006/relationships/image" Target="../media/image17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AD6B1-1D5D-E2E2-4800-4EF38F89F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91AF2B-A0D8-6E75-78C4-970FD892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Room</a:t>
            </a:r>
            <a:r>
              <a:rPr lang="vi-VN" dirty="0"/>
              <a:t> 4 : Ly </a:t>
            </a:r>
            <a:r>
              <a:rPr lang="vi-VN" dirty="0" err="1"/>
              <a:t>dynasty</a:t>
            </a:r>
            <a:r>
              <a:rPr lang="vi-VN" dirty="0"/>
              <a:t> (1009 – 1225)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3DBD072C-A2CC-31A9-AC80-D09CB8F4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4862" y="1652588"/>
            <a:ext cx="3493293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19FF14A1-060C-A63F-56C2-1991C223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4862" y="1652588"/>
            <a:ext cx="3493293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82D734-842D-57C1-DA63-CA525ED8B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174" y="1652587"/>
            <a:ext cx="6210301" cy="46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3765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939A5-0371-19E5-E831-FC7D2A21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29532F-BA6B-9448-EEE7-985A292AA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 – Ho </a:t>
            </a:r>
            <a:r>
              <a:rPr lang="vi-VN" dirty="0" err="1"/>
              <a:t>dynasties</a:t>
            </a:r>
            <a:r>
              <a:rPr lang="vi-VN" dirty="0"/>
              <a:t> (1226-1407)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5AB0A7-3B73-2734-4C59-FB5C6D06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99" y="1703867"/>
            <a:ext cx="4929962" cy="3697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2848A-1D7E-D9C5-2E4D-6314CD761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99" y="1703867"/>
            <a:ext cx="4929962" cy="3697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78FF9B-53A0-AC34-1A84-F95EDDA0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38" y="1703867"/>
            <a:ext cx="4739465" cy="36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546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28AE2-B48E-527F-40C8-1F0C18B59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2DD223-F79C-EBCA-478B-DF7378782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Later</a:t>
            </a:r>
            <a:r>
              <a:rPr lang="vi-VN" dirty="0"/>
              <a:t> Le – </a:t>
            </a:r>
            <a:r>
              <a:rPr lang="vi-VN" dirty="0" err="1"/>
              <a:t>Mac</a:t>
            </a:r>
            <a:r>
              <a:rPr lang="vi-VN" dirty="0"/>
              <a:t> – </a:t>
            </a:r>
            <a:r>
              <a:rPr lang="vi-VN" dirty="0" err="1"/>
              <a:t>Later</a:t>
            </a:r>
            <a:r>
              <a:rPr lang="vi-VN" dirty="0"/>
              <a:t> Le </a:t>
            </a:r>
            <a:r>
              <a:rPr lang="vi-VN" dirty="0" err="1"/>
              <a:t>restoration</a:t>
            </a:r>
            <a:r>
              <a:rPr lang="vi-VN" dirty="0"/>
              <a:t> </a:t>
            </a:r>
            <a:r>
              <a:rPr lang="vi-VN" dirty="0" err="1"/>
              <a:t>dynasties</a:t>
            </a:r>
            <a:r>
              <a:rPr lang="vi-VN" dirty="0"/>
              <a:t> (1428-1788)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0B10001-8D74-050B-D7C9-DEE6D1BF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38592" y="1608229"/>
            <a:ext cx="5525313" cy="4143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AE32216-630A-6922-A851-C022268FC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38592" y="1608229"/>
            <a:ext cx="5525313" cy="4143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328778-6863-9EF3-BF7D-8B350580B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621" y="1608229"/>
            <a:ext cx="3106081" cy="41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570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6EC3-9C3C-EC55-EDDF-3D09C422A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8F41F9-08FD-6C90-4ECC-F26302F7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Tay Son </a:t>
            </a:r>
            <a:r>
              <a:rPr lang="vi-VN" dirty="0" err="1"/>
              <a:t>dynasties</a:t>
            </a:r>
            <a:r>
              <a:rPr lang="vi-VN" dirty="0"/>
              <a:t> ( 1771 – 1802 )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7F52F944-2770-F201-29EF-4286580C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239" y="1762309"/>
            <a:ext cx="5291470" cy="396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80C0AD7F-619C-C74F-AE3B-61C6612A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239" y="1762309"/>
            <a:ext cx="5291470" cy="396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18B6D1-F893-51D5-6349-AA30E791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291" y="1762309"/>
            <a:ext cx="5291470" cy="396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8430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5CB52-4C93-3B45-BD75-9C88FECE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25A38A-5006-2F72-040D-E771BDB8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Nguyen</a:t>
            </a:r>
            <a:r>
              <a:rPr lang="vi-VN" dirty="0"/>
              <a:t> </a:t>
            </a:r>
            <a:r>
              <a:rPr lang="vi-VN" dirty="0" err="1"/>
              <a:t>dynasty</a:t>
            </a:r>
            <a:r>
              <a:rPr lang="vi-VN" dirty="0"/>
              <a:t> ( 1802 -1945 )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3C2237B7-E985-27D3-F811-D5333017C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0314" y="1533709"/>
            <a:ext cx="3493293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F82B4A-7BE2-31A9-528A-93742E0B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224" y="1533709"/>
            <a:ext cx="3493294" cy="4657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115AAE-5739-4091-864C-7AF4FC809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224" y="1533709"/>
            <a:ext cx="3493294" cy="4657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DC75B-2607-BD03-A88F-768AE0AB7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36" y="1533708"/>
            <a:ext cx="3303550" cy="46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9254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601E0-5DF8-6BE7-464F-FB463C618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E86E3D-0CC6-684E-D2BF-AA33A71D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Champa</a:t>
            </a:r>
            <a:r>
              <a:rPr lang="vi-VN" dirty="0"/>
              <a:t> </a:t>
            </a:r>
            <a:r>
              <a:rPr lang="vi-VN" dirty="0" err="1"/>
              <a:t>Culture</a:t>
            </a:r>
            <a:endParaRPr lang="vi-VN" dirty="0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4929B01E-EC75-1B45-324B-F12C110D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3681" y="1639324"/>
            <a:ext cx="3493293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7F769E62-C3F9-591B-130D-F2B57C27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13681" y="1639324"/>
            <a:ext cx="3493293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4A1D86-9714-FB8E-5ADA-07CBCFEE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026" y="1652590"/>
            <a:ext cx="3493293" cy="46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8889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91AD0-273A-813D-E61C-5D4CEA433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BBAAC8-1EE0-D817-FAFE-5540F044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Oc</a:t>
            </a:r>
            <a:r>
              <a:rPr lang="vi-VN" dirty="0"/>
              <a:t> Eo </a:t>
            </a:r>
            <a:r>
              <a:rPr lang="vi-VN" dirty="0" err="1"/>
              <a:t>Culture</a:t>
            </a:r>
            <a:endParaRPr lang="vi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0E2F9-530A-BFAA-D1E2-1101F958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53" y="1318437"/>
            <a:ext cx="3857168" cy="5142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743937-9DAA-3C60-299F-CC285D24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53" y="1318437"/>
            <a:ext cx="3857168" cy="5142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37D5A-9247-383C-744F-19353C66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79" y="1318436"/>
            <a:ext cx="3857168" cy="514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510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C3829-AE3F-EC5D-235F-CD321234C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E9BABF-BD90-03A7-085A-03025BB6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Cambodian</a:t>
            </a:r>
            <a:r>
              <a:rPr lang="vi-VN" dirty="0"/>
              <a:t> </a:t>
            </a:r>
            <a:r>
              <a:rPr lang="vi-VN" dirty="0" err="1"/>
              <a:t>stone</a:t>
            </a:r>
            <a:r>
              <a:rPr lang="vi-VN" dirty="0"/>
              <a:t> </a:t>
            </a:r>
            <a:r>
              <a:rPr lang="vi-VN" dirty="0" err="1"/>
              <a:t>carvings</a:t>
            </a:r>
            <a:endParaRPr lang="vi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FBFD04-0506-7B8B-BC9F-67B282D9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35" y="1234625"/>
            <a:ext cx="5208877" cy="5181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D8DB4-CC5B-D613-F2C6-FDDACAD0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182" y="1504638"/>
            <a:ext cx="3402960" cy="4589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E8788-43FA-49D7-8A8F-F50F91762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148" y="2102044"/>
            <a:ext cx="466081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5001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2ECB-6D30-C3EA-4272-6A8EB32B0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8769CE-8CA1-E3FD-F21B-3CB6F939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Duong</a:t>
            </a:r>
            <a:r>
              <a:rPr lang="vi-VN" dirty="0"/>
              <a:t> Ha </a:t>
            </a:r>
            <a:r>
              <a:rPr lang="vi-VN" dirty="0" err="1"/>
              <a:t>collection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781BD-F1D8-3EF4-019B-799445730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844" y="1124533"/>
            <a:ext cx="6130739" cy="5143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60A6B-3FB0-E326-CEB6-5744DDF4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62" y="1521069"/>
            <a:ext cx="286742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7000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CAF56-C8C1-97AF-F56B-5C3420DDD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090B9F-F2F8-0C61-7F82-310497DD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Asian</a:t>
            </a:r>
            <a:r>
              <a:rPr lang="vi-VN" dirty="0"/>
              <a:t> </a:t>
            </a:r>
            <a:r>
              <a:rPr lang="vi-VN" dirty="0" err="1"/>
              <a:t>ceramics</a:t>
            </a:r>
            <a:endParaRPr lang="vi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BD83F4-2F1B-C36B-3BAC-C26D6DE9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5" y="1876208"/>
            <a:ext cx="3610479" cy="3105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07A2C7-C008-793D-0734-FBCC521EB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076" y="1919077"/>
            <a:ext cx="3743847" cy="301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FD3ACA-138D-D5EE-62D3-6A47ED126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401" y="1933366"/>
            <a:ext cx="4115374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760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818451F-DE2B-B8D1-E7DA-DF54F2094E8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bbv Software Services AG  |  </a:t>
            </a:r>
            <a:r>
              <a:rPr lang="vi-VN" dirty="0"/>
              <a:t>25/8/2025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Ypp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A6F57-79E9-75AC-B013-1966EB54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5F1E6-FFCD-E2A1-D0AD-EBF8E7985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The </a:t>
            </a:r>
            <a:r>
              <a:rPr lang="vi-VN" dirty="0" err="1"/>
              <a:t>mummified</a:t>
            </a:r>
            <a:r>
              <a:rPr lang="vi-VN" dirty="0"/>
              <a:t> </a:t>
            </a:r>
            <a:r>
              <a:rPr lang="vi-VN" dirty="0" err="1"/>
              <a:t>body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Xom Cai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71D82-BAFB-39E3-DA69-65BADEA3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926" y="1163025"/>
            <a:ext cx="8254554" cy="532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37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3F043-C481-3114-F492-E91B57FDA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E7C91B-2D4B-5E3F-0EE8-A6B6A333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Vuong</a:t>
            </a:r>
            <a:r>
              <a:rPr lang="vi-VN" dirty="0"/>
              <a:t> </a:t>
            </a:r>
            <a:r>
              <a:rPr lang="vi-VN" dirty="0" err="1"/>
              <a:t>Hong</a:t>
            </a:r>
            <a:r>
              <a:rPr lang="vi-VN" dirty="0"/>
              <a:t> Sen </a:t>
            </a:r>
            <a:r>
              <a:rPr lang="vi-VN" dirty="0" err="1"/>
              <a:t>collection</a:t>
            </a:r>
            <a:endParaRPr lang="vi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A8D49-A6A5-EC48-FF56-914A4D34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58" y="1653117"/>
            <a:ext cx="4515480" cy="4391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24180-BE09-6296-690A-766F9D52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19639"/>
            <a:ext cx="4496427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8757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DFF51-9A18-D948-4B6F-CA69091E9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4E60CC-9F00-6A7E-B2ED-3449DA01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Minority</a:t>
            </a:r>
            <a:r>
              <a:rPr lang="vi-VN" dirty="0"/>
              <a:t> </a:t>
            </a:r>
            <a:r>
              <a:rPr lang="vi-VN" dirty="0" err="1"/>
              <a:t>culture</a:t>
            </a:r>
            <a:r>
              <a:rPr lang="vi-VN" dirty="0"/>
              <a:t> </a:t>
            </a:r>
            <a:r>
              <a:rPr lang="vi-VN" dirty="0" err="1"/>
              <a:t>from</a:t>
            </a:r>
            <a:r>
              <a:rPr lang="vi-VN" dirty="0"/>
              <a:t> </a:t>
            </a:r>
            <a:r>
              <a:rPr lang="vi-VN" dirty="0" err="1"/>
              <a:t>Southern</a:t>
            </a:r>
            <a:r>
              <a:rPr lang="vi-VN" dirty="0"/>
              <a:t> </a:t>
            </a:r>
            <a:r>
              <a:rPr lang="vi-VN" dirty="0" err="1"/>
              <a:t>provinces</a:t>
            </a:r>
            <a:endParaRPr lang="vi-VN" dirty="0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49690DBF-A03C-C98B-8DA2-9522698A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0544" y="1754372"/>
            <a:ext cx="5415516" cy="40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38088E-B953-E1FE-E78B-B41000973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43" y="1754373"/>
            <a:ext cx="5415514" cy="4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4777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A745D-6C60-01A7-4E20-A79BF5B3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734FB7-A9C1-4081-2229-89429CB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Buddhist</a:t>
            </a:r>
            <a:r>
              <a:rPr lang="vi-VN" dirty="0"/>
              <a:t> </a:t>
            </a:r>
            <a:r>
              <a:rPr lang="vi-VN" dirty="0" err="1"/>
              <a:t>culture</a:t>
            </a:r>
            <a:r>
              <a:rPr lang="vi-VN" dirty="0"/>
              <a:t> </a:t>
            </a:r>
            <a:r>
              <a:rPr lang="vi-VN" dirty="0" err="1"/>
              <a:t>from</a:t>
            </a:r>
            <a:r>
              <a:rPr lang="vi-VN" dirty="0"/>
              <a:t> </a:t>
            </a:r>
            <a:r>
              <a:rPr lang="vi-VN" dirty="0" err="1"/>
              <a:t>Southern</a:t>
            </a:r>
            <a:r>
              <a:rPr lang="vi-VN" dirty="0"/>
              <a:t> </a:t>
            </a:r>
            <a:r>
              <a:rPr lang="vi-VN" dirty="0" err="1"/>
              <a:t>provinces</a:t>
            </a:r>
            <a:endParaRPr lang="vi-VN" dirty="0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0D6EF872-D9F5-C269-BDD7-22E9B163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3749" y="1578160"/>
            <a:ext cx="280135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DB3B73D-625A-99A5-7C00-D73C96A44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883" y="1578160"/>
            <a:ext cx="6969134" cy="465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70773-CEC2-6519-D3F5-D81D00A1A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189" y="1568482"/>
            <a:ext cx="4134193" cy="49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8118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563BC-5ADE-611E-92DC-76F702F3F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D055E-E76A-8CE2-7D6C-4EEECBC2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Outdoor</a:t>
            </a:r>
            <a:r>
              <a:rPr lang="vi-VN" dirty="0"/>
              <a:t> </a:t>
            </a:r>
            <a:r>
              <a:rPr lang="vi-VN" dirty="0" err="1"/>
              <a:t>Area</a:t>
            </a:r>
            <a:endParaRPr lang="vi-VN" dirty="0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D2B45E27-9E4D-75CB-6F25-2BF2F0A9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89431" y="1496494"/>
            <a:ext cx="3977722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9D1554-5632-8176-6030-41640F36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782" y="1493369"/>
            <a:ext cx="3495637" cy="46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613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8CC41-F97E-FD8B-6EC2-BBCA55AFED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for your watching !!!</a:t>
            </a:r>
            <a:endParaRPr lang="vi-V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58E114-78C2-96BD-38C3-FE03511E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Q&amp;A</a:t>
            </a: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FC422-0986-DFD2-0144-273A636E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99" y="1530000"/>
            <a:ext cx="6333460" cy="4750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1E468B-1E1C-063B-056D-B2A21C7E1F02}"/>
              </a:ext>
            </a:extLst>
          </p:cNvPr>
          <p:cNvSpPr txBox="1"/>
          <p:nvPr/>
        </p:nvSpPr>
        <p:spPr>
          <a:xfrm>
            <a:off x="431999" y="23082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/>
              <a:t>Intern | Khiem Bui</a:t>
            </a:r>
          </a:p>
        </p:txBody>
      </p:sp>
    </p:spTree>
    <p:extLst>
      <p:ext uri="{BB962C8B-B14F-4D97-AF65-F5344CB8AC3E}">
        <p14:creationId xmlns:p14="http://schemas.microsoft.com/office/powerpoint/2010/main" val="227373677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BBE1C08-AA88-72BB-AF71-C57753F3F3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2188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BBE1C08-AA88-72BB-AF71-C57753F3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B458723-F8F0-9DEE-EB70-04F588D700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t="26389" b="26389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02ED5A7-572B-82DF-E867-D87AF7CFD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bbv Software Services AG  |  </a:t>
            </a:r>
            <a:r>
              <a:rPr lang="en-CH" noProof="0" dirty="0"/>
              <a:t>Date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A50645-4898-AAC6-F648-5D00E1663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CH" noProof="0" dirty="0"/>
              <a:t>Presentation </a:t>
            </a:r>
            <a:r>
              <a:rPr lang="en-US" dirty="0"/>
              <a:t>Milestone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76990F-B249-6611-0800-1DA433F97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C3FBF0-6FE4-4ED5-97F7-BC43A1D2912A}"/>
              </a:ext>
            </a:extLst>
          </p:cNvPr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A1A25B-D699-C973-F9E8-41E61746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80F7C00-B899-BC79-5218-8DD951C055F2}"/>
                </a:ext>
              </a:extLst>
            </p:cNvPr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8E55AF8-2654-F41B-C4A1-D490B9B58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BBDFB2-E80D-449C-2D7B-F4BAB3531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57132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A0E77D-A845-6F2A-82FD-6465A0A0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Journey through various periods and cultures at the Ho Chi Minh City Museum of History</a:t>
            </a: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E5FC6-AEAD-6951-9032-93DD6C01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57" y="1648122"/>
            <a:ext cx="4138010" cy="4927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33054-5A54-3161-F69F-8B16F3FA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57" y="1648122"/>
            <a:ext cx="4138010" cy="4927119"/>
          </a:xfrm>
          <a:prstGeom prst="rect">
            <a:avLst/>
          </a:prstGeom>
        </p:spPr>
      </p:pic>
      <p:pic>
        <p:nvPicPr>
          <p:cNvPr id="9" name="Picture 2" descr="Bảo tàng Lịch sử TP.HCM">
            <a:extLst>
              <a:ext uri="{FF2B5EF4-FFF2-40B4-BE49-F238E27FC236}">
                <a16:creationId xmlns:a16="http://schemas.microsoft.com/office/drawing/2014/main" id="{81D8AA16-755C-0F2A-39B8-AEDAE2E2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33" y="1648121"/>
            <a:ext cx="4138010" cy="492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89756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E50F8-6089-8B05-8B3F-8F26994E4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History of Vietnam from the Prehistory to the Nguyen Dynasty</a:t>
            </a:r>
          </a:p>
          <a:p>
            <a:pPr lvl="1"/>
            <a:endParaRPr lang="en-GB" dirty="0"/>
          </a:p>
          <a:p>
            <a:r>
              <a:rPr lang="en-US" dirty="0"/>
              <a:t>Cultures in Southern Vietnam and some Asian countries</a:t>
            </a:r>
          </a:p>
          <a:p>
            <a:pPr lvl="1"/>
            <a:endParaRPr lang="en-GB" dirty="0"/>
          </a:p>
          <a:p>
            <a:r>
              <a:rPr lang="vi-VN" dirty="0" err="1"/>
              <a:t>Outdoor</a:t>
            </a:r>
            <a:r>
              <a:rPr lang="vi-VN" dirty="0"/>
              <a:t> </a:t>
            </a:r>
            <a:r>
              <a:rPr lang="vi-VN" dirty="0" err="1"/>
              <a:t>area</a:t>
            </a:r>
            <a:endParaRPr lang="vi-VN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904912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DEE44-63F3-DB55-C78F-0F616CDA8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CCA45E-7033-C99B-2381-51E6A354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vi-VN" dirty="0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70420E55-32E0-98FB-AFE4-E080C5BF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3121" y="1414873"/>
            <a:ext cx="7565758" cy="4853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12332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E5E86-9D17-3B97-7FAB-A0404667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D9398DA-C0E0-ED36-723D-C4FDA7AD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644" y="1510916"/>
            <a:ext cx="5114889" cy="383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574106BF-E414-BB83-496B-C8472BED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7644" y="1510916"/>
            <a:ext cx="5114889" cy="383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619B64-E21B-F0F3-4804-378314BD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69" y="1510916"/>
            <a:ext cx="5114889" cy="383616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E717A47-3797-7AD2-96E3-89CE75F7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Room</a:t>
            </a:r>
            <a:r>
              <a:rPr lang="vi-VN" dirty="0"/>
              <a:t> 1 : </a:t>
            </a:r>
            <a:r>
              <a:rPr lang="vi-VN" dirty="0" err="1"/>
              <a:t>Prehistoric</a:t>
            </a:r>
            <a:r>
              <a:rPr lang="vi-VN" dirty="0"/>
              <a:t> </a:t>
            </a:r>
            <a:r>
              <a:rPr lang="vi-VN" dirty="0" err="1"/>
              <a:t>period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458480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FDE58-073E-562A-5C2E-00EB5A9F0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9E60F-1512-FE14-738E-6D39BE8FD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Room</a:t>
            </a:r>
            <a:r>
              <a:rPr lang="vi-VN" dirty="0"/>
              <a:t> 2 : The </a:t>
            </a:r>
            <a:r>
              <a:rPr lang="vi-VN" dirty="0" err="1"/>
              <a:t>first</a:t>
            </a:r>
            <a:r>
              <a:rPr lang="vi-VN" dirty="0"/>
              <a:t> </a:t>
            </a:r>
            <a:r>
              <a:rPr lang="vi-VN" dirty="0" err="1"/>
              <a:t>period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Founding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Struggling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Independence</a:t>
            </a:r>
            <a:endParaRPr lang="vi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6CE3D-089D-094A-0856-17685CAC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77" y="1577900"/>
            <a:ext cx="3568995" cy="4758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869C78-1E34-EEF8-4A25-CE44BF21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77" y="1577900"/>
            <a:ext cx="3568995" cy="475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3C5C5-ADFF-9E37-737C-D15AC3EC9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375" y="1577899"/>
            <a:ext cx="6344879" cy="47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762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AC835-D050-FA8B-F56F-65D3F26C8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B169AB-840A-C41D-B7F4-F880E4738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Room</a:t>
            </a:r>
            <a:r>
              <a:rPr lang="vi-VN" dirty="0"/>
              <a:t> 3 : </a:t>
            </a:r>
            <a:r>
              <a:rPr lang="vi-VN" dirty="0" err="1"/>
              <a:t>Ngo</a:t>
            </a:r>
            <a:r>
              <a:rPr lang="vi-VN" dirty="0"/>
              <a:t> – Dinh – </a:t>
            </a:r>
            <a:r>
              <a:rPr lang="vi-VN" dirty="0" err="1"/>
              <a:t>Early</a:t>
            </a:r>
            <a:r>
              <a:rPr lang="vi-VN" dirty="0"/>
              <a:t> Le </a:t>
            </a:r>
            <a:r>
              <a:rPr lang="vi-VN" dirty="0" err="1"/>
              <a:t>dynasties</a:t>
            </a:r>
            <a:r>
              <a:rPr lang="vi-VN" dirty="0"/>
              <a:t> (939-1009)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0FD241D-CF36-0BAF-6739-D1ADEF60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0869" y="2006954"/>
            <a:ext cx="4849074" cy="363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F3854050-9096-9FA9-6A6C-418E0D1AB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0869" y="2006954"/>
            <a:ext cx="4849074" cy="363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A47E3-D649-4889-7C48-2F673FEB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56" y="2006954"/>
            <a:ext cx="4849075" cy="36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20759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166</TotalTime>
  <Words>179</Words>
  <Application>Microsoft Office PowerPoint</Application>
  <PresentationFormat>Widescreen</PresentationFormat>
  <Paragraphs>38</Paragraphs>
  <Slides>26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bbv template EN</vt:lpstr>
      <vt:lpstr>think-cell Slide</vt:lpstr>
      <vt:lpstr>PowerPoint Presentation</vt:lpstr>
      <vt:lpstr>Ypp 4</vt:lpstr>
      <vt:lpstr>Presentation Milestone</vt:lpstr>
      <vt:lpstr>Journey through various periods and cultures at the Ho Chi Minh City Museum of History</vt:lpstr>
      <vt:lpstr>Agenda</vt:lpstr>
      <vt:lpstr>Agenda</vt:lpstr>
      <vt:lpstr>Room 1 : Prehistoric period</vt:lpstr>
      <vt:lpstr>Room 2 : The first period of Founding and Struggling for Independence</vt:lpstr>
      <vt:lpstr>Room 3 : Ngo – Dinh – Early Le dynasties (939-1009)</vt:lpstr>
      <vt:lpstr>Room 4 : Ly dynasty (1009 – 1225)</vt:lpstr>
      <vt:lpstr>Tran – Ho dynasties (1226-1407)</vt:lpstr>
      <vt:lpstr>Later Le – Mac – Later Le restoration dynasties (1428-1788)</vt:lpstr>
      <vt:lpstr>Tay Son dynasties ( 1771 – 1802 )</vt:lpstr>
      <vt:lpstr>Nguyen dynasty ( 1802 -1945 )</vt:lpstr>
      <vt:lpstr>Champa Culture</vt:lpstr>
      <vt:lpstr>Oc Eo Culture</vt:lpstr>
      <vt:lpstr>Cambodian stone carvings</vt:lpstr>
      <vt:lpstr>Duong Ha collection</vt:lpstr>
      <vt:lpstr>Asian ceramics</vt:lpstr>
      <vt:lpstr>The mummified body of Xom Cai</vt:lpstr>
      <vt:lpstr>Vuong Hong Sen collection</vt:lpstr>
      <vt:lpstr>Minority culture from Southern provinces</vt:lpstr>
      <vt:lpstr>Buddhist culture from Southern provinces</vt:lpstr>
      <vt:lpstr>Outdoor Area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Khiem Bui Duc</cp:lastModifiedBy>
  <cp:revision>7</cp:revision>
  <cp:lastPrinted>2025-08-25T07:54:47Z</cp:lastPrinted>
  <dcterms:created xsi:type="dcterms:W3CDTF">2025-07-10T03:51:23Z</dcterms:created>
  <dcterms:modified xsi:type="dcterms:W3CDTF">2025-08-25T08:05:36Z</dcterms:modified>
</cp:coreProperties>
</file>